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3" r:id="rId3"/>
    <p:sldId id="264" r:id="rId4"/>
    <p:sldId id="261" r:id="rId5"/>
    <p:sldId id="257" r:id="rId6"/>
    <p:sldId id="258" r:id="rId7"/>
    <p:sldId id="259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C1656-D629-4DF0-B757-4A0522A1D8E9}">
  <a:tblStyle styleId="{9BCC1656-D629-4DF0-B757-4A0522A1D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5"/>
  </p:normalViewPr>
  <p:slideViewPr>
    <p:cSldViewPr snapToGrid="0" snapToObjects="1">
      <p:cViewPr>
        <p:scale>
          <a:sx n="136" d="100"/>
          <a:sy n="136" d="100"/>
        </p:scale>
        <p:origin x="96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4242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4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‹Nr.›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‹Nr.›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‹Nr.›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‹Nr.›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data.nasa.gov/earth-observation-data/near-real-time/firms/active-fire-data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6D51479-342A-F648-94A7-F8C231F5DB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94762"/>
            <a:ext cx="9144000" cy="4387893"/>
          </a:xfrm>
          <a:prstGeom prst="rect">
            <a:avLst/>
          </a:prstGeom>
        </p:spPr>
      </p:pic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Tracking fires worldwide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2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</a:rPr>
              <a:t>Juliana Aguilar</a:t>
            </a:r>
            <a:endParaRPr sz="2000" b="1" dirty="0">
              <a:solidFill>
                <a:srgbClr val="434343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34343"/>
                </a:solidFill>
              </a:rPr>
              <a:t>Lucía</a:t>
            </a:r>
            <a:r>
              <a:rPr lang="en" sz="2000" b="1" dirty="0">
                <a:solidFill>
                  <a:srgbClr val="434343"/>
                </a:solidFill>
              </a:rPr>
              <a:t> Delgado</a:t>
            </a:r>
            <a:endParaRPr sz="2000" b="1" dirty="0">
              <a:solidFill>
                <a:srgbClr val="434343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</a:rPr>
              <a:t>Jorge Quintero</a:t>
            </a:r>
            <a:endParaRPr sz="2000" b="1" dirty="0">
              <a:solidFill>
                <a:srgbClr val="434343"/>
              </a:solidFill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729450" y="21438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March 9</a:t>
            </a:r>
            <a:r>
              <a:rPr lang="en" sz="1600" b="1" baseline="30000" dirty="0">
                <a:solidFill>
                  <a:srgbClr val="434343"/>
                </a:solidFill>
              </a:rPr>
              <a:t>th</a:t>
            </a:r>
            <a:endParaRPr sz="16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7264480" cy="2670976"/>
          </a:xfrm>
        </p:spPr>
        <p:txBody>
          <a:bodyPr/>
          <a:lstStyle/>
          <a:p>
            <a:r>
              <a:rPr lang="en-US" sz="2000" dirty="0" smtClean="0"/>
              <a:t>Provide an interactive platform that allows fire tracking around the globe with updated information. </a:t>
            </a:r>
          </a:p>
          <a:p>
            <a:endParaRPr lang="en-US" sz="2000" dirty="0" smtClean="0"/>
          </a:p>
          <a:p>
            <a:r>
              <a:rPr lang="en-US" sz="2000" dirty="0" smtClean="0"/>
              <a:t>Identify fires that are within a certain radius of human settlements.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7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853850"/>
            <a:ext cx="7264480" cy="2670976"/>
          </a:xfrm>
        </p:spPr>
        <p:txBody>
          <a:bodyPr/>
          <a:lstStyle/>
          <a:p>
            <a:r>
              <a:rPr lang="en-US" sz="2000" dirty="0" smtClean="0"/>
              <a:t>Provide an easy way to visualize fires detected by satellites at the country level. </a:t>
            </a:r>
          </a:p>
          <a:p>
            <a:endParaRPr lang="en-US" sz="2000" dirty="0" smtClean="0"/>
          </a:p>
          <a:p>
            <a:r>
              <a:rPr lang="en-US" sz="2000" dirty="0" smtClean="0"/>
              <a:t>Track population displacement involving village burning in conflict zones. </a:t>
            </a:r>
          </a:p>
          <a:p>
            <a:endParaRPr lang="en-US" sz="2000" dirty="0" smtClean="0"/>
          </a:p>
          <a:p>
            <a:r>
              <a:rPr lang="en-US" sz="2000" dirty="0" smtClean="0"/>
              <a:t>Identify fires close to human settlements to prevent and better allocate resources to stop wild fires.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04771"/>
            <a:ext cx="2573043" cy="72646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1800" dirty="0" smtClean="0"/>
              <a:t>Daily updated fire data f</a:t>
            </a:r>
            <a:r>
              <a:rPr lang="en-US" sz="1800" dirty="0" smtClean="0"/>
              <a:t>rom</a:t>
            </a:r>
            <a:r>
              <a:rPr lang="en-US" sz="1800" dirty="0" smtClean="0"/>
              <a:t> NASA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 txBox="1">
            <a:spLocks/>
          </p:cNvSpPr>
          <p:nvPr/>
        </p:nvSpPr>
        <p:spPr>
          <a:xfrm>
            <a:off x="729449" y="2969580"/>
            <a:ext cx="2573044" cy="7264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0000"/>
              </a:lnSpc>
              <a:buFont typeface="Lato"/>
              <a:buNone/>
            </a:pPr>
            <a:r>
              <a:rPr lang="en-US" sz="1800" dirty="0" smtClean="0"/>
              <a:t>Human </a:t>
            </a:r>
            <a:r>
              <a:rPr lang="en-US" sz="1800" smtClean="0"/>
              <a:t>settlements raster data</a:t>
            </a:r>
            <a:endParaRPr lang="en-US" dirty="0"/>
          </a:p>
        </p:txBody>
      </p:sp>
      <p:sp>
        <p:nvSpPr>
          <p:cNvPr id="9" name="Flecha derecha 8"/>
          <p:cNvSpPr/>
          <p:nvPr/>
        </p:nvSpPr>
        <p:spPr>
          <a:xfrm>
            <a:off x="3615011" y="2319177"/>
            <a:ext cx="958789" cy="807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 txBox="1">
            <a:spLocks/>
          </p:cNvSpPr>
          <p:nvPr/>
        </p:nvSpPr>
        <p:spPr>
          <a:xfrm>
            <a:off x="4641587" y="1436745"/>
            <a:ext cx="4247889" cy="3065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0000"/>
              </a:lnSpc>
              <a:buFont typeface="Lato"/>
              <a:buNone/>
            </a:pPr>
            <a:r>
              <a:rPr lang="en-US" sz="1800" b="1" dirty="0" smtClean="0"/>
              <a:t>MAP</a:t>
            </a:r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 smtClean="0"/>
              <a:t>Feature Selection:</a:t>
            </a:r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endParaRPr lang="en-US" sz="1600" dirty="0" smtClean="0"/>
          </a:p>
          <a:p>
            <a:pPr marL="1060450" lvl="2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 smtClean="0"/>
              <a:t>Country</a:t>
            </a:r>
          </a:p>
          <a:p>
            <a:pPr marL="1060450" lvl="2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 smtClean="0"/>
              <a:t>Time Frame</a:t>
            </a:r>
          </a:p>
          <a:p>
            <a:pPr marL="1060450" lvl="2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 smtClean="0"/>
              <a:t>Fire Confidence</a:t>
            </a:r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endParaRPr lang="en-US" sz="1600" dirty="0" smtClean="0"/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 smtClean="0"/>
              <a:t>Additional information:</a:t>
            </a:r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endParaRPr lang="en-US" sz="1600" dirty="0" smtClean="0"/>
          </a:p>
          <a:p>
            <a:pPr marL="603250" lvl="1" indent="0">
              <a:lnSpc>
                <a:spcPct val="100000"/>
              </a:lnSpc>
              <a:spcBef>
                <a:spcPts val="0"/>
              </a:spcBef>
              <a:buFont typeface="Lato"/>
              <a:buNone/>
            </a:pPr>
            <a:r>
              <a:rPr lang="en-US" sz="1600" dirty="0"/>
              <a:t>	</a:t>
            </a:r>
            <a:r>
              <a:rPr lang="en-US" sz="1600" dirty="0" smtClean="0"/>
              <a:t>Ratio of Area with human </a:t>
            </a:r>
            <a:r>
              <a:rPr lang="en-US" sz="1600" dirty="0"/>
              <a:t>s</a:t>
            </a:r>
            <a:r>
              <a:rPr lang="en-US" sz="1600" dirty="0" smtClean="0"/>
              <a:t>ettlements 	within a radius  r around the fire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2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5775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chemeClr val="bg2"/>
                </a:solidFill>
              </a:rPr>
              <a:t>Built a soup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chemeClr val="bg2"/>
                </a:solidFill>
              </a:rPr>
              <a:t>Downloaded and stored daily data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chemeClr val="bg2"/>
                </a:solidFill>
              </a:rPr>
              <a:t>Created a file dictionary to be used later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dirty="0"/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sz="1800" dirty="0"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25775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Fires data</a:t>
            </a:r>
            <a:br>
              <a:rPr lang="en" dirty="0"/>
            </a:br>
            <a:r>
              <a:rPr lang="en" sz="2000" b="0" dirty="0"/>
              <a:t>(</a:t>
            </a:r>
            <a:r>
              <a:rPr lang="en" sz="2000" b="0" dirty="0" err="1"/>
              <a:t>data_downloader.py</a:t>
            </a:r>
            <a:r>
              <a:rPr lang="en" sz="2000" b="0" dirty="0"/>
              <a:t>)</a:t>
            </a:r>
            <a:endParaRPr b="0" dirty="0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="" xmlns:a16="http://schemas.microsoft.com/office/drawing/2014/main" id="{8788EAF4-65B8-FE40-BE03-364BB2EF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265" y="1435395"/>
            <a:ext cx="4727552" cy="33144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424B3C82-8B5F-5E46-A478-563CEF9764AE}"/>
              </a:ext>
            </a:extLst>
          </p:cNvPr>
          <p:cNvSpPr txBox="1">
            <a:spLocks/>
          </p:cNvSpPr>
          <p:nvPr/>
        </p:nvSpPr>
        <p:spPr>
          <a:xfrm>
            <a:off x="4987924" y="953953"/>
            <a:ext cx="2906233" cy="7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/>
              <a:t>Table from NASA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C7DB3B-9D01-EE46-B3AD-13A4C8121306}"/>
              </a:ext>
            </a:extLst>
          </p:cNvPr>
          <p:cNvSpPr txBox="1"/>
          <p:nvPr/>
        </p:nvSpPr>
        <p:spPr>
          <a:xfrm>
            <a:off x="4136438" y="4749851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earthdata.nasa.gov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368761" cy="267097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Cuts raster data for each  country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Overlaps with fire data set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Takes mean settlement values in a buffer around each fire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15D298-6F2B-6747-8661-C5500BCE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4" t="7437" r="25151" b="3094"/>
          <a:stretch/>
        </p:blipFill>
        <p:spPr>
          <a:xfrm>
            <a:off x="5929428" y="533557"/>
            <a:ext cx="2881224" cy="4525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Human Settlements</a:t>
            </a:r>
          </a:p>
        </p:txBody>
      </p:sp>
    </p:spTree>
    <p:extLst>
      <p:ext uri="{BB962C8B-B14F-4D97-AF65-F5344CB8AC3E}">
        <p14:creationId xmlns:p14="http://schemas.microsoft.com/office/powerpoint/2010/main" val="71289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8DF285-7E8B-804D-B7DC-55BBFAF8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50"/>
            <a:ext cx="4351919" cy="53520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4BE27C-CC1A-2E44-B572-48B703686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728291"/>
            <a:ext cx="4900619" cy="26040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Select data for </a:t>
            </a:r>
            <a:r>
              <a:rPr lang="en-US" sz="1800" dirty="0" smtClean="0"/>
              <a:t>a given </a:t>
            </a:r>
            <a:r>
              <a:rPr lang="en-US" sz="1800" dirty="0" smtClean="0"/>
              <a:t>country, time frame and confidence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smtClean="0"/>
              <a:t>Generate interactive map (html)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 smtClean="0"/>
          </a:p>
          <a:p>
            <a:pPr>
              <a:lnSpc>
                <a:spcPct val="100000"/>
              </a:lnSpc>
            </a:pPr>
            <a:r>
              <a:rPr lang="en-US" sz="1800" dirty="0" smtClean="0"/>
              <a:t>Use </a:t>
            </a:r>
            <a:r>
              <a:rPr lang="en-US" sz="1800" dirty="0"/>
              <a:t>Django to display maps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276C03-6080-DB47-B481-BE21478FF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37BDF5-4A4A-3349-ABF1-C4DCC57EB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6" t="24780" r="3264" b="-1"/>
          <a:stretch/>
        </p:blipFill>
        <p:spPr>
          <a:xfrm>
            <a:off x="5630069" y="1552353"/>
            <a:ext cx="2906233" cy="31974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10D6988D-6F0B-4040-9AD7-0892F6FFCC70}"/>
              </a:ext>
            </a:extLst>
          </p:cNvPr>
          <p:cNvSpPr txBox="1">
            <a:spLocks/>
          </p:cNvSpPr>
          <p:nvPr/>
        </p:nvSpPr>
        <p:spPr>
          <a:xfrm>
            <a:off x="5630069" y="822960"/>
            <a:ext cx="2906233" cy="7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/>
              <a:t>Example of fire map (Colombia)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546425" y="2263491"/>
            <a:ext cx="2450540" cy="457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GeoPandas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Cartopy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46425" y="3061161"/>
            <a:ext cx="1479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GeoJson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, Folium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536448" y="3915083"/>
            <a:ext cx="2327881" cy="457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Django,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GeoDjango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ato"/>
                <a:ea typeface="Lato"/>
                <a:cs typeface="Lato"/>
              </a:rPr>
              <a:t>, Leaflet</a:t>
            </a:r>
          </a:p>
        </p:txBody>
      </p:sp>
    </p:spTree>
    <p:extLst>
      <p:ext uri="{BB962C8B-B14F-4D97-AF65-F5344CB8AC3E}">
        <p14:creationId xmlns:p14="http://schemas.microsoft.com/office/powerpoint/2010/main" val="371914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49" y="2078875"/>
            <a:ext cx="7160785" cy="267097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 smtClean="0"/>
              <a:t>Updated fire maps at the country level.</a:t>
            </a:r>
          </a:p>
          <a:p>
            <a:pPr>
              <a:lnSpc>
                <a:spcPct val="200000"/>
              </a:lnSpc>
            </a:pPr>
            <a:r>
              <a:rPr lang="en-US" sz="1800" dirty="0" smtClean="0"/>
              <a:t>Identification of fires close to the </a:t>
            </a:r>
            <a:r>
              <a:rPr lang="en-US" sz="1800" dirty="0" smtClean="0"/>
              <a:t> human settlements for Colombia.</a:t>
            </a:r>
          </a:p>
          <a:p>
            <a:pPr>
              <a:lnSpc>
                <a:spcPct val="200000"/>
              </a:lnSpc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318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226</Words>
  <Application>Microsoft Macintosh PowerPoint</Application>
  <PresentationFormat>Presentación en pantalla (16:9)</PresentationFormat>
  <Paragraphs>62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Lato</vt:lpstr>
      <vt:lpstr>Raleway</vt:lpstr>
      <vt:lpstr>Arial</vt:lpstr>
      <vt:lpstr>Streamline</vt:lpstr>
      <vt:lpstr>Tracking fires worldwide</vt:lpstr>
      <vt:lpstr>Goal</vt:lpstr>
      <vt:lpstr>Why is this useful?</vt:lpstr>
      <vt:lpstr>Structure</vt:lpstr>
      <vt:lpstr>Fires data (data_downloader.py)</vt:lpstr>
      <vt:lpstr>Global Human Settlements</vt:lpstr>
      <vt:lpstr>Maps</vt:lpstr>
      <vt:lpstr>Results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fires worldwide</dc:title>
  <cp:lastModifiedBy>Lucia Delgado</cp:lastModifiedBy>
  <cp:revision>24</cp:revision>
  <dcterms:modified xsi:type="dcterms:W3CDTF">2018-03-09T14:18:40Z</dcterms:modified>
</cp:coreProperties>
</file>